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7104063" cy="10234613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6337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3533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5488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24049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7557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354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7462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642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369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24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1908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FF181-1EC8-441D-856F-BC586D19F18D}" type="datetimeFigureOut">
              <a:rPr lang="pt-PT" smtClean="0"/>
              <a:t>20-11-2016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88B5C-3B78-4268-AB78-37B4CA82F17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720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pt-PT" sz="3600" dirty="0" smtClean="0"/>
              <a:t>Seminário MEGCTI: </a:t>
            </a:r>
            <a:br>
              <a:rPr lang="pt-PT" sz="3600" dirty="0" smtClean="0"/>
            </a:br>
            <a:r>
              <a:rPr lang="pt-PT" sz="3600" dirty="0" smtClean="0"/>
              <a:t>Programa Preliminar (Reservado)</a:t>
            </a:r>
            <a:endParaRPr lang="pt-PT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175466"/>
              </p:ext>
            </p:extLst>
          </p:nvPr>
        </p:nvGraphicFramePr>
        <p:xfrm>
          <a:off x="215008" y="908720"/>
          <a:ext cx="8928992" cy="5859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509"/>
                <a:gridCol w="1514739"/>
                <a:gridCol w="2152524"/>
                <a:gridCol w="4544220"/>
              </a:tblGrid>
              <a:tr h="432048">
                <a:tc>
                  <a:txBody>
                    <a:bodyPr/>
                    <a:lstStyle/>
                    <a:p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Data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Orador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Tema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120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22 Setº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800" dirty="0" smtClean="0">
                          <a:latin typeface="Arial Narrow" panose="020B0606020202030204" pitchFamily="34" charset="0"/>
                        </a:rPr>
                        <a:t>V.C. Simões</a:t>
                      </a:r>
                      <a:endParaRPr lang="pt-PT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Seminário: Objectivos, Orientação, Programa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8120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29 Setº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L. F. Costa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O que é uma Dissertação</a:t>
                      </a:r>
                      <a:r>
                        <a:rPr lang="pt-PT" sz="2400" baseline="0" dirty="0" smtClean="0">
                          <a:latin typeface="Arial Narrow" panose="020B0606020202030204" pitchFamily="34" charset="0"/>
                        </a:rPr>
                        <a:t> de Mestrado?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740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3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6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M. St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Aubin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Bibliographic</a:t>
                      </a: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databases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97517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4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13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V.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Escária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Bases de dados quantitativas. Software estatístico. Questões éticas</a:t>
                      </a:r>
                      <a:r>
                        <a:rPr lang="pt-PT" sz="2000" dirty="0" smtClean="0">
                          <a:latin typeface="Arial Narrow" panose="020B0606020202030204" pitchFamily="34" charset="0"/>
                        </a:rPr>
                        <a:t>.</a:t>
                      </a:r>
                      <a:endParaRPr lang="pt-PT" sz="20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172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5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20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E.</a:t>
                      </a:r>
                      <a:r>
                        <a:rPr lang="pt-PT" sz="3200" baseline="0" dirty="0" smtClean="0">
                          <a:latin typeface="Arial Narrow" panose="020B0606020202030204" pitchFamily="34" charset="0"/>
                        </a:rPr>
                        <a:t> Couto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TFM: Trabalho projecto e Relatório de estágio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41720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6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27 Outº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Inês Matias</a:t>
                      </a:r>
                    </a:p>
                    <a:p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The role of S&amp;T management companies in the set-up and coordination of </a:t>
                      </a:r>
                      <a:r>
                        <a:rPr lang="en-US" sz="2400" smtClean="0">
                          <a:latin typeface="Arial Narrow" panose="020B0606020202030204" pitchFamily="34" charset="0"/>
                        </a:rPr>
                        <a:t>multi-partner  </a:t>
                      </a:r>
                      <a:r>
                        <a:rPr lang="en-US" sz="2400" dirty="0" smtClean="0">
                          <a:latin typeface="Arial Narrow" panose="020B0606020202030204" pitchFamily="34" charset="0"/>
                        </a:rPr>
                        <a:t>alliances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15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864096"/>
          </a:xfrm>
        </p:spPr>
        <p:txBody>
          <a:bodyPr>
            <a:noAutofit/>
          </a:bodyPr>
          <a:lstStyle/>
          <a:p>
            <a:r>
              <a:rPr lang="pt-PT" sz="2800" dirty="0" smtClean="0"/>
              <a:t>Seminário MEGCTI: </a:t>
            </a:r>
            <a:br>
              <a:rPr lang="pt-PT" sz="2800" dirty="0" smtClean="0"/>
            </a:br>
            <a:r>
              <a:rPr lang="pt-PT" sz="2800" dirty="0" smtClean="0"/>
              <a:t>Programa Preliminar (Reservado)</a:t>
            </a:r>
            <a:endParaRPr lang="pt-PT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endParaRPr lang="pt-PT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503200"/>
              </p:ext>
            </p:extLst>
          </p:nvPr>
        </p:nvGraphicFramePr>
        <p:xfrm>
          <a:off x="70992" y="1196752"/>
          <a:ext cx="9073008" cy="5598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935"/>
                <a:gridCol w="1490309"/>
                <a:gridCol w="1908212"/>
                <a:gridCol w="4968552"/>
              </a:tblGrid>
              <a:tr h="432048">
                <a:tc>
                  <a:txBody>
                    <a:bodyPr/>
                    <a:lstStyle/>
                    <a:p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Data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Orador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Tema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7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 3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Miguel</a:t>
                      </a:r>
                      <a:r>
                        <a:rPr lang="pt-PT" sz="2400" baseline="0" dirty="0" smtClean="0">
                          <a:latin typeface="Arial Narrow" panose="020B0606020202030204" pitchFamily="34" charset="0"/>
                        </a:rPr>
                        <a:t> Rapoula</a:t>
                      </a:r>
                      <a:endParaRPr lang="pt-PT" sz="240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PT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Inovação Organizacional em Hospitais</a:t>
                      </a:r>
                    </a:p>
                    <a:p>
                      <a:endParaRPr lang="pt-PT" sz="28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8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10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Leandro Silva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Inovação e Modelos de negócio na </a:t>
                      </a:r>
                      <a:r>
                        <a:rPr lang="pt-PT" sz="2400" smtClean="0">
                          <a:latin typeface="Arial Narrow" panose="020B0606020202030204" pitchFamily="34" charset="0"/>
                        </a:rPr>
                        <a:t>Imprensa Portuguesa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9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17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Não houve aula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10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26 </a:t>
                      </a:r>
                      <a:r>
                        <a:rPr lang="pt-PT" sz="3200" dirty="0" err="1" smtClean="0">
                          <a:latin typeface="Arial Narrow" panose="020B0606020202030204" pitchFamily="34" charset="0"/>
                        </a:rPr>
                        <a:t>Novº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Daniel Silva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I</a:t>
                      </a:r>
                      <a:r>
                        <a:rPr lang="pt-PT" sz="2400" smtClean="0">
                          <a:latin typeface="Arial Narrow" panose="020B0606020202030204" pitchFamily="34" charset="0"/>
                        </a:rPr>
                        <a:t>ndicadores </a:t>
                      </a:r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compósitos na avaliação da performance inovadora </a:t>
                      </a:r>
                      <a:r>
                        <a:rPr lang="pt-PT" sz="2400" smtClean="0">
                          <a:latin typeface="Arial Narrow" panose="020B0606020202030204" pitchFamily="34" charset="0"/>
                        </a:rPr>
                        <a:t>dos Sistemas de Inovação 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11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9 Dezº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PT" sz="3600" dirty="0" smtClean="0">
                          <a:latin typeface="Arial Narrow" panose="020B0606020202030204" pitchFamily="34" charset="0"/>
                        </a:rPr>
                        <a:t>Aula de AITI</a:t>
                      </a:r>
                      <a:endParaRPr lang="pt-PT" sz="36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sz="2400" i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650326"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12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3200" dirty="0" smtClean="0">
                          <a:latin typeface="Arial Narrow" panose="020B0606020202030204" pitchFamily="34" charset="0"/>
                        </a:rPr>
                        <a:t>15 Dezº</a:t>
                      </a:r>
                      <a:endParaRPr lang="pt-PT" sz="32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err="1" smtClean="0">
                          <a:latin typeface="Arial Narrow" panose="020B0606020202030204" pitchFamily="34" charset="0"/>
                        </a:rPr>
                        <a:t>V.C.Simões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Apresentação e discussão Projectos TFM</a:t>
                      </a:r>
                    </a:p>
                    <a:p>
                      <a:r>
                        <a:rPr lang="pt-PT" sz="2400" dirty="0" smtClean="0">
                          <a:latin typeface="Arial Narrow" panose="020B0606020202030204" pitchFamily="34" charset="0"/>
                        </a:rPr>
                        <a:t>(Aula prolongada)</a:t>
                      </a:r>
                      <a:endParaRPr lang="pt-PT" sz="240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60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164</Words>
  <Application>Microsoft Office PowerPoint</Application>
  <PresentationFormat>Apresentação no Ecrã (4:3)</PresentationFormat>
  <Paragraphs>55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Seminário MEGCTI:  Programa Preliminar (Reservado)</vt:lpstr>
      <vt:lpstr>Seminário MEGCTI:  Programa Preliminar (Reservado)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MEGCTI:  Programa Preliminar</dc:title>
  <dc:creator>Vitor</dc:creator>
  <cp:lastModifiedBy>Vitor</cp:lastModifiedBy>
  <cp:revision>14</cp:revision>
  <cp:lastPrinted>2016-10-28T15:14:38Z</cp:lastPrinted>
  <dcterms:created xsi:type="dcterms:W3CDTF">2015-09-10T10:48:29Z</dcterms:created>
  <dcterms:modified xsi:type="dcterms:W3CDTF">2016-11-20T15:34:44Z</dcterms:modified>
</cp:coreProperties>
</file>